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 snapToObjects="1">
      <p:cViewPr varScale="1">
        <p:scale>
          <a:sx n="141" d="100"/>
          <a:sy n="141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buFont typeface="Playfair Display"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SzPct val="100000"/>
              <a:buFont typeface="Playfair Display"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buSzPct val="100000"/>
              <a:buFont typeface="Playfair Display"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buSzPct val="100000"/>
              <a:buFont typeface="Playfair Display"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buSzPct val="100000"/>
              <a:buFont typeface="Playfair Display"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buSzPct val="100000"/>
              <a:buFont typeface="Playfair Display"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buSzPct val="100000"/>
              <a:buFont typeface="Playfair Display"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buSzPct val="100000"/>
              <a:buFont typeface="Playfair Display"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buSzPct val="100000"/>
              <a:buFont typeface="Playfair Display"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buSzPct val="100000"/>
              <a:buFont typeface="Montserrat"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accent5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buFont typeface="Playfair Display"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SzPct val="100000"/>
              <a:buFont typeface="Playfair Display"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buSzPct val="100000"/>
              <a:buFont typeface="Playfair Display"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buSzPct val="100000"/>
              <a:buFont typeface="Playfair Display"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buSzPct val="100000"/>
              <a:buFont typeface="Playfair Display"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buSzPct val="100000"/>
              <a:buFont typeface="Playfair Display"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buSzPct val="100000"/>
              <a:buFont typeface="Playfair Display"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buSzPct val="100000"/>
              <a:buFont typeface="Playfair Display"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buSzPct val="100000"/>
              <a:buFont typeface="Playfair Display"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Playfair Display"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layfair Display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layfair Display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‹#›</a:t>
            </a:fld>
            <a:endParaRPr lang="en" sz="1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pecies-in-pieces.com/" TargetMode="External"/><Relationship Id="rId4" Type="http://schemas.openxmlformats.org/officeDocument/2006/relationships/hyperlink" Target="http://www.biologicaldiversity.org/about/creative_media/endangered_species_mural_project/" TargetMode="External"/><Relationship Id="rId5" Type="http://schemas.openxmlformats.org/officeDocument/2006/relationships/hyperlink" Target="http://www.animalplanet.com/wild-animals/endangered-species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vimeo.com/161822444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field.io/project/quasar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Final Project Proposals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Ikra Rashid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1045347" y="176365"/>
            <a:ext cx="1804179" cy="572700"/>
          </a:xfrm>
          <a:prstGeom prst="rect">
            <a:avLst/>
          </a:prstGeom>
          <a:solidFill>
            <a:srgbClr val="FFFF0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Duality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311700" y="904350"/>
            <a:ext cx="8520600" cy="333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Goal: We enjoy attractions, different countries and their cities. We often forget 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  </a:t>
            </a:r>
            <a:br>
              <a:rPr lang="en-US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          </a:t>
            </a:r>
            <a:r>
              <a:rPr lang="en" dirty="0" smtClean="0">
                <a:latin typeface="Arial"/>
                <a:ea typeface="Arial"/>
                <a:cs typeface="Arial"/>
                <a:sym typeface="Arial"/>
              </a:rPr>
              <a:t>about 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the major problems in those cities. We only look at the </a:t>
            </a:r>
            <a:r>
              <a:rPr lang="en" dirty="0" smtClean="0">
                <a:latin typeface="Arial"/>
                <a:ea typeface="Arial"/>
                <a:cs typeface="Arial"/>
                <a:sym typeface="Arial"/>
              </a:rPr>
              <a:t>pretty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dirty="0" smtClean="0">
                <a:latin typeface="Arial"/>
                <a:ea typeface="Arial"/>
                <a:cs typeface="Arial"/>
                <a:sym typeface="Arial"/>
              </a:rPr>
            </a:b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          </a:t>
            </a:r>
            <a:r>
              <a:rPr lang="en" dirty="0" smtClean="0">
                <a:latin typeface="Arial"/>
                <a:ea typeface="Arial"/>
                <a:cs typeface="Arial"/>
                <a:sym typeface="Arial"/>
              </a:rPr>
              <a:t>things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" dirty="0" smtClean="0">
                <a:latin typeface="Arial"/>
                <a:ea typeface="Arial"/>
                <a:cs typeface="Arial"/>
                <a:sym typeface="Arial"/>
              </a:rPr>
              <a:t>Although 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the user can visit the city, they can also click to learn </a:t>
            </a:r>
            <a:r>
              <a:rPr lang="en" dirty="0" smtClean="0">
                <a:latin typeface="Arial"/>
                <a:ea typeface="Arial"/>
                <a:cs typeface="Arial"/>
                <a:sym typeface="Arial"/>
              </a:rPr>
              <a:t>more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dirty="0">
                <a:latin typeface="Arial"/>
                <a:ea typeface="Arial"/>
                <a:cs typeface="Arial"/>
                <a:sym typeface="Arial"/>
              </a:rPr>
            </a:b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          </a:t>
            </a:r>
            <a:r>
              <a:rPr lang="en" dirty="0" smtClean="0">
                <a:latin typeface="Arial"/>
                <a:ea typeface="Arial"/>
                <a:cs typeface="Arial"/>
                <a:sym typeface="Arial"/>
              </a:rPr>
              <a:t>about 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the endangered species from that area. </a:t>
            </a:r>
            <a:br>
              <a:rPr lang="en" dirty="0">
                <a:latin typeface="Arial"/>
                <a:ea typeface="Arial"/>
                <a:cs typeface="Arial"/>
                <a:sym typeface="Arial"/>
              </a:rPr>
            </a:br>
            <a:r>
              <a:rPr lang="en" dirty="0">
                <a:latin typeface="Arial"/>
                <a:ea typeface="Arial"/>
                <a:cs typeface="Arial"/>
                <a:sym typeface="Arial"/>
              </a:rPr>
              <a:t>         </a:t>
            </a:r>
            <a:r>
              <a:rPr lang="en-US" smtClean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mtClean="0">
                <a:latin typeface="Arial"/>
                <a:ea typeface="Arial"/>
                <a:cs typeface="Arial"/>
                <a:sym typeface="Arial"/>
              </a:rPr>
              <a:t>Mixture 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of all three ideas: endangered species, sound, food. </a:t>
            </a:r>
          </a:p>
          <a:p>
            <a:pPr lvl="0">
              <a:spcBef>
                <a:spcPts val="0"/>
              </a:spcBef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Inspiration: All the links mentioned. Midterm Project. </a:t>
            </a:r>
          </a:p>
          <a:p>
            <a:pPr lvl="0">
              <a:spcBef>
                <a:spcPts val="0"/>
              </a:spcBef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966425" y="155104"/>
            <a:ext cx="3630697" cy="572700"/>
          </a:xfrm>
          <a:prstGeom prst="rect">
            <a:avLst/>
          </a:prstGeom>
          <a:solidFill>
            <a:srgbClr val="FFFF0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Endangered Species </a:t>
            </a:r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425" y="727804"/>
            <a:ext cx="7632025" cy="422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1204835" y="133927"/>
            <a:ext cx="3590449" cy="572700"/>
          </a:xfrm>
          <a:prstGeom prst="rect">
            <a:avLst/>
          </a:prstGeom>
          <a:solidFill>
            <a:srgbClr val="FFFF0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Endangered Species 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236550" y="997825"/>
            <a:ext cx="8520600" cy="333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Goal: Raise awareness for endangered species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Inspiration: Bryan James: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Link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Art: Roger Peet: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Link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Influence: Animal Planet: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Link</a:t>
            </a:r>
          </a:p>
          <a:p>
            <a:pPr lvl="0">
              <a:spcBef>
                <a:spcPts val="0"/>
              </a:spcBef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1009375" y="101400"/>
            <a:ext cx="1665956" cy="572700"/>
          </a:xfrm>
          <a:prstGeom prst="rect">
            <a:avLst/>
          </a:prstGeom>
          <a:solidFill>
            <a:srgbClr val="FFFF0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Music</a:t>
            </a:r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375" y="674100"/>
            <a:ext cx="7570274" cy="4298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1087877" y="198050"/>
            <a:ext cx="1644691" cy="572700"/>
          </a:xfrm>
          <a:prstGeom prst="rect">
            <a:avLst/>
          </a:prstGeom>
          <a:solidFill>
            <a:srgbClr val="FFFF0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Music 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311700" y="966425"/>
            <a:ext cx="8520600" cy="3602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Goal: Nostalgic times to when we played the recorder, can now experiment with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	  other instruments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Inspiration: Kyle McDonald: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Link</a:t>
            </a:r>
          </a:p>
          <a:p>
            <a:pPr lvl="0">
              <a:spcBef>
                <a:spcPts val="0"/>
              </a:spcBef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998625" y="273225"/>
            <a:ext cx="1978492" cy="572700"/>
          </a:xfrm>
          <a:prstGeom prst="rect">
            <a:avLst/>
          </a:prstGeom>
          <a:solidFill>
            <a:srgbClr val="FFFF0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Buffet</a:t>
            </a:r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624" y="845925"/>
            <a:ext cx="7301822" cy="409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109142" y="213542"/>
            <a:ext cx="2133788" cy="572700"/>
          </a:xfrm>
          <a:prstGeom prst="rect">
            <a:avLst/>
          </a:prstGeom>
          <a:solidFill>
            <a:srgbClr val="FFFF0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Buffet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11700" y="987100"/>
            <a:ext cx="8520600" cy="333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Goal: Give the user an interactive experience of a buffet where they can eat a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          sandwich, their choice of sushi (fresh), and their choice of dessert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Inspiration: Quaser - Field :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Link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IBM: Program uses “math, chemistry, and vast quantities of data to churn out new and unusual recipes.”</a:t>
            </a:r>
          </a:p>
          <a:p>
            <a:pPr marL="0" lvl="0" indent="0" rtl="0">
              <a:spcBef>
                <a:spcPts val="0"/>
              </a:spcBef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866892" y="51053"/>
            <a:ext cx="1761649" cy="572700"/>
          </a:xfrm>
          <a:prstGeom prst="rect">
            <a:avLst/>
          </a:prstGeom>
          <a:solidFill>
            <a:srgbClr val="FFFF0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Duality</a:t>
            </a:r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675" y="652650"/>
            <a:ext cx="7503799" cy="431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853960" y="260943"/>
            <a:ext cx="2006198" cy="572700"/>
          </a:xfrm>
          <a:prstGeom prst="rect">
            <a:avLst/>
          </a:prstGeom>
          <a:solidFill>
            <a:srgbClr val="FFFF0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Duality</a:t>
            </a:r>
          </a:p>
        </p:txBody>
      </p:sp>
      <p:pic>
        <p:nvPicPr>
          <p:cNvPr id="107" name="Shape 107"/>
          <p:cNvPicPr preferRelativeResize="0"/>
          <p:nvPr/>
        </p:nvPicPr>
        <p:blipFill rotWithShape="1">
          <a:blip r:embed="rId3">
            <a:alphaModFix/>
          </a:blip>
          <a:srcRect t="58277"/>
          <a:stretch/>
        </p:blipFill>
        <p:spPr>
          <a:xfrm>
            <a:off x="853960" y="1310026"/>
            <a:ext cx="7425015" cy="2400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87</Words>
  <Application>Microsoft Macintosh PowerPoint</Application>
  <PresentationFormat>On-screen Show (16:9)</PresentationFormat>
  <Paragraphs>22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Montserrat</vt:lpstr>
      <vt:lpstr>Oswald</vt:lpstr>
      <vt:lpstr>Playfair Display</vt:lpstr>
      <vt:lpstr>pop</vt:lpstr>
      <vt:lpstr>Final Project Proposals</vt:lpstr>
      <vt:lpstr>Endangered Species </vt:lpstr>
      <vt:lpstr>Endangered Species </vt:lpstr>
      <vt:lpstr>Music</vt:lpstr>
      <vt:lpstr>Music </vt:lpstr>
      <vt:lpstr>Buffet</vt:lpstr>
      <vt:lpstr>Buffet</vt:lpstr>
      <vt:lpstr>Duality</vt:lpstr>
      <vt:lpstr>Duality</vt:lpstr>
      <vt:lpstr>Duality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Proposals</dc:title>
  <cp:lastModifiedBy>Ikra Rashid</cp:lastModifiedBy>
  <cp:revision>2</cp:revision>
  <dcterms:modified xsi:type="dcterms:W3CDTF">2017-04-11T01:28:04Z</dcterms:modified>
</cp:coreProperties>
</file>